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3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84C587-D1C6-4AD1-81D2-6F964CADB7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0720B8E-A50A-47CD-BCD2-74888DF7108B}">
      <dgm:prSet/>
      <dgm:spPr/>
      <dgm:t>
        <a:bodyPr/>
        <a:lstStyle/>
        <a:p>
          <a:r>
            <a:rPr lang="en-GB" b="1"/>
            <a:t>Selenium WebDriver:</a:t>
          </a:r>
          <a:r>
            <a:rPr lang="en-GB"/>
            <a:t> The core of the suite. Provides an API to create and run browser automation scripts.</a:t>
          </a:r>
          <a:endParaRPr lang="en-IN"/>
        </a:p>
      </dgm:t>
    </dgm:pt>
    <dgm:pt modelId="{96D7E919-8CE3-4BFB-B219-235C0EA00576}" type="parTrans" cxnId="{27DC39FA-5182-49B5-B931-C1A5E1476A66}">
      <dgm:prSet/>
      <dgm:spPr/>
      <dgm:t>
        <a:bodyPr/>
        <a:lstStyle/>
        <a:p>
          <a:endParaRPr lang="en-IN"/>
        </a:p>
      </dgm:t>
    </dgm:pt>
    <dgm:pt modelId="{145D8EB4-5830-4871-8F16-72F20E095B21}" type="sibTrans" cxnId="{27DC39FA-5182-49B5-B931-C1A5E1476A66}">
      <dgm:prSet/>
      <dgm:spPr/>
      <dgm:t>
        <a:bodyPr/>
        <a:lstStyle/>
        <a:p>
          <a:endParaRPr lang="en-IN"/>
        </a:p>
      </dgm:t>
    </dgm:pt>
    <dgm:pt modelId="{B0ADFA28-BF59-4E16-BEA8-35DCDDD7A8C7}">
      <dgm:prSet/>
      <dgm:spPr/>
      <dgm:t>
        <a:bodyPr/>
        <a:lstStyle/>
        <a:p>
          <a:r>
            <a:rPr lang="en-GB" b="1"/>
            <a:t>Selenium IDE </a:t>
          </a:r>
          <a:r>
            <a:rPr lang="en-GB"/>
            <a:t>A browser extension for Chrome and Firefox that allows you to record and playback user interactions. Great for beginners.</a:t>
          </a:r>
          <a:endParaRPr lang="en-IN"/>
        </a:p>
      </dgm:t>
    </dgm:pt>
    <dgm:pt modelId="{EE956578-253B-4103-8631-13571277A5A2}" type="parTrans" cxnId="{E7E4F207-388A-4341-8908-6888F45E23DB}">
      <dgm:prSet/>
      <dgm:spPr/>
      <dgm:t>
        <a:bodyPr/>
        <a:lstStyle/>
        <a:p>
          <a:endParaRPr lang="en-IN"/>
        </a:p>
      </dgm:t>
    </dgm:pt>
    <dgm:pt modelId="{E94948BD-B7A9-44A7-831F-B68E3FA33410}" type="sibTrans" cxnId="{E7E4F207-388A-4341-8908-6888F45E23DB}">
      <dgm:prSet/>
      <dgm:spPr/>
      <dgm:t>
        <a:bodyPr/>
        <a:lstStyle/>
        <a:p>
          <a:endParaRPr lang="en-IN"/>
        </a:p>
      </dgm:t>
    </dgm:pt>
    <dgm:pt modelId="{10C08D81-2B79-4BAD-B63D-0B67E03AC830}">
      <dgm:prSet/>
      <dgm:spPr/>
      <dgm:t>
        <a:bodyPr/>
        <a:lstStyle/>
        <a:p>
          <a:r>
            <a:rPr lang="en-GB" b="1"/>
            <a:t>Selenium Grid:</a:t>
          </a:r>
          <a:r>
            <a:rPr lang="en-GB"/>
            <a:t> Allows you to run tests in parallel on multiple machines with different browsers and operating systems, speeding up test execution.</a:t>
          </a:r>
          <a:endParaRPr lang="en-IN"/>
        </a:p>
      </dgm:t>
    </dgm:pt>
    <dgm:pt modelId="{784C7834-85D6-46FC-B35E-82B2461D7C62}" type="parTrans" cxnId="{C95776F5-A980-42B6-8284-FF3F6F2E08DC}">
      <dgm:prSet/>
      <dgm:spPr/>
      <dgm:t>
        <a:bodyPr/>
        <a:lstStyle/>
        <a:p>
          <a:endParaRPr lang="en-IN"/>
        </a:p>
      </dgm:t>
    </dgm:pt>
    <dgm:pt modelId="{BA7F2A06-FB59-4AD2-8BAC-26300F22AC1F}" type="sibTrans" cxnId="{C95776F5-A980-42B6-8284-FF3F6F2E08DC}">
      <dgm:prSet/>
      <dgm:spPr/>
      <dgm:t>
        <a:bodyPr/>
        <a:lstStyle/>
        <a:p>
          <a:endParaRPr lang="en-IN"/>
        </a:p>
      </dgm:t>
    </dgm:pt>
    <dgm:pt modelId="{9A31B69D-4D99-4319-BABD-064F72F32E7C}" type="pres">
      <dgm:prSet presAssocID="{6284C587-D1C6-4AD1-81D2-6F964CADB7F2}" presName="linearFlow" presStyleCnt="0">
        <dgm:presLayoutVars>
          <dgm:dir/>
          <dgm:resizeHandles val="exact"/>
        </dgm:presLayoutVars>
      </dgm:prSet>
      <dgm:spPr/>
    </dgm:pt>
    <dgm:pt modelId="{47845342-E0C7-4D75-A77E-574DE2A57BDB}" type="pres">
      <dgm:prSet presAssocID="{20720B8E-A50A-47CD-BCD2-74888DF7108B}" presName="composite" presStyleCnt="0"/>
      <dgm:spPr/>
    </dgm:pt>
    <dgm:pt modelId="{FF533450-9C1C-42A3-9C60-AF0BE13341EC}" type="pres">
      <dgm:prSet presAssocID="{20720B8E-A50A-47CD-BCD2-74888DF7108B}" presName="imgShp" presStyleLbl="fgImgPlace1" presStyleIdx="0" presStyleCnt="3" custScaleX="160240" custScaleY="15419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97848CEE-215C-466F-8C66-9AAAAD08F9EF}" type="pres">
      <dgm:prSet presAssocID="{20720B8E-A50A-47CD-BCD2-74888DF7108B}" presName="txShp" presStyleLbl="node1" presStyleIdx="0" presStyleCnt="3">
        <dgm:presLayoutVars>
          <dgm:bulletEnabled val="1"/>
        </dgm:presLayoutVars>
      </dgm:prSet>
      <dgm:spPr/>
    </dgm:pt>
    <dgm:pt modelId="{6D4C676A-6702-4C89-9D5B-729A316932C1}" type="pres">
      <dgm:prSet presAssocID="{145D8EB4-5830-4871-8F16-72F20E095B21}" presName="spacing" presStyleCnt="0"/>
      <dgm:spPr/>
    </dgm:pt>
    <dgm:pt modelId="{55CD5EEE-7891-465E-B20A-7D47EDC35543}" type="pres">
      <dgm:prSet presAssocID="{B0ADFA28-BF59-4E16-BEA8-35DCDDD7A8C7}" presName="composite" presStyleCnt="0"/>
      <dgm:spPr/>
    </dgm:pt>
    <dgm:pt modelId="{3A5DEF1B-FB9D-42DE-B75C-5075A54B0711}" type="pres">
      <dgm:prSet presAssocID="{B0ADFA28-BF59-4E16-BEA8-35DCDDD7A8C7}" presName="imgShp" presStyleLbl="fgImgPlace1" presStyleIdx="1" presStyleCnt="3" custScaleX="143192" custScaleY="134272"/>
      <dgm:spPr>
        <a:blipFill>
          <a:blip xmlns:r="http://schemas.openxmlformats.org/officeDocument/2006/relationships" r:embed="rId2"/>
          <a:srcRect/>
          <a:stretch>
            <a:fillRect l="-30000" r="-30000"/>
          </a:stretch>
        </a:blipFill>
      </dgm:spPr>
    </dgm:pt>
    <dgm:pt modelId="{6615443E-F6B3-4A68-9F15-C871E2EDD2EE}" type="pres">
      <dgm:prSet presAssocID="{B0ADFA28-BF59-4E16-BEA8-35DCDDD7A8C7}" presName="txShp" presStyleLbl="node1" presStyleIdx="1" presStyleCnt="3">
        <dgm:presLayoutVars>
          <dgm:bulletEnabled val="1"/>
        </dgm:presLayoutVars>
      </dgm:prSet>
      <dgm:spPr/>
    </dgm:pt>
    <dgm:pt modelId="{C01F1BBC-D4BF-4B60-A600-A1A3CB997E3B}" type="pres">
      <dgm:prSet presAssocID="{E94948BD-B7A9-44A7-831F-B68E3FA33410}" presName="spacing" presStyleCnt="0"/>
      <dgm:spPr/>
    </dgm:pt>
    <dgm:pt modelId="{F46EEB8F-D1AF-4A9F-BCD4-B1E991534921}" type="pres">
      <dgm:prSet presAssocID="{10C08D81-2B79-4BAD-B63D-0B67E03AC830}" presName="composite" presStyleCnt="0"/>
      <dgm:spPr/>
    </dgm:pt>
    <dgm:pt modelId="{BA3B7ABB-8411-4AEA-A180-9BA0D549AD56}" type="pres">
      <dgm:prSet presAssocID="{10C08D81-2B79-4BAD-B63D-0B67E03AC830}" presName="imgShp" presStyleLbl="fgImgPlace1" presStyleIdx="2" presStyleCnt="3" custScaleX="156245" custScaleY="141394"/>
      <dgm:spPr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101687CA-6653-407A-A040-4A1631A5D6D0}" type="pres">
      <dgm:prSet presAssocID="{10C08D81-2B79-4BAD-B63D-0B67E03AC830}" presName="txShp" presStyleLbl="node1" presStyleIdx="2" presStyleCnt="3">
        <dgm:presLayoutVars>
          <dgm:bulletEnabled val="1"/>
        </dgm:presLayoutVars>
      </dgm:prSet>
      <dgm:spPr/>
    </dgm:pt>
  </dgm:ptLst>
  <dgm:cxnLst>
    <dgm:cxn modelId="{E7E4F207-388A-4341-8908-6888F45E23DB}" srcId="{6284C587-D1C6-4AD1-81D2-6F964CADB7F2}" destId="{B0ADFA28-BF59-4E16-BEA8-35DCDDD7A8C7}" srcOrd="1" destOrd="0" parTransId="{EE956578-253B-4103-8631-13571277A5A2}" sibTransId="{E94948BD-B7A9-44A7-831F-B68E3FA33410}"/>
    <dgm:cxn modelId="{AE3FFC45-5879-4FE5-808B-5A126A2FC2C8}" type="presOf" srcId="{6284C587-D1C6-4AD1-81D2-6F964CADB7F2}" destId="{9A31B69D-4D99-4319-BABD-064F72F32E7C}" srcOrd="0" destOrd="0" presId="urn:microsoft.com/office/officeart/2005/8/layout/vList3"/>
    <dgm:cxn modelId="{3F903FE0-CAA7-44FD-A35C-C95FBF242AD9}" type="presOf" srcId="{10C08D81-2B79-4BAD-B63D-0B67E03AC830}" destId="{101687CA-6653-407A-A040-4A1631A5D6D0}" srcOrd="0" destOrd="0" presId="urn:microsoft.com/office/officeart/2005/8/layout/vList3"/>
    <dgm:cxn modelId="{CEFBB1F3-56E7-468A-95CA-946B647C3BC8}" type="presOf" srcId="{20720B8E-A50A-47CD-BCD2-74888DF7108B}" destId="{97848CEE-215C-466F-8C66-9AAAAD08F9EF}" srcOrd="0" destOrd="0" presId="urn:microsoft.com/office/officeart/2005/8/layout/vList3"/>
    <dgm:cxn modelId="{C95776F5-A980-42B6-8284-FF3F6F2E08DC}" srcId="{6284C587-D1C6-4AD1-81D2-6F964CADB7F2}" destId="{10C08D81-2B79-4BAD-B63D-0B67E03AC830}" srcOrd="2" destOrd="0" parTransId="{784C7834-85D6-46FC-B35E-82B2461D7C62}" sibTransId="{BA7F2A06-FB59-4AD2-8BAC-26300F22AC1F}"/>
    <dgm:cxn modelId="{706549F9-25BD-40C2-870A-5FCD8C62821A}" type="presOf" srcId="{B0ADFA28-BF59-4E16-BEA8-35DCDDD7A8C7}" destId="{6615443E-F6B3-4A68-9F15-C871E2EDD2EE}" srcOrd="0" destOrd="0" presId="urn:microsoft.com/office/officeart/2005/8/layout/vList3"/>
    <dgm:cxn modelId="{27DC39FA-5182-49B5-B931-C1A5E1476A66}" srcId="{6284C587-D1C6-4AD1-81D2-6F964CADB7F2}" destId="{20720B8E-A50A-47CD-BCD2-74888DF7108B}" srcOrd="0" destOrd="0" parTransId="{96D7E919-8CE3-4BFB-B219-235C0EA00576}" sibTransId="{145D8EB4-5830-4871-8F16-72F20E095B21}"/>
    <dgm:cxn modelId="{451F68CD-C8B1-4578-AD5A-A279EF5A8CA7}" type="presParOf" srcId="{9A31B69D-4D99-4319-BABD-064F72F32E7C}" destId="{47845342-E0C7-4D75-A77E-574DE2A57BDB}" srcOrd="0" destOrd="0" presId="urn:microsoft.com/office/officeart/2005/8/layout/vList3"/>
    <dgm:cxn modelId="{71CA8859-D4D1-45F9-B45E-19C8A9311737}" type="presParOf" srcId="{47845342-E0C7-4D75-A77E-574DE2A57BDB}" destId="{FF533450-9C1C-42A3-9C60-AF0BE13341EC}" srcOrd="0" destOrd="0" presId="urn:microsoft.com/office/officeart/2005/8/layout/vList3"/>
    <dgm:cxn modelId="{15681511-4AFD-4E17-A4ED-D5CF6B874B8C}" type="presParOf" srcId="{47845342-E0C7-4D75-A77E-574DE2A57BDB}" destId="{97848CEE-215C-466F-8C66-9AAAAD08F9EF}" srcOrd="1" destOrd="0" presId="urn:microsoft.com/office/officeart/2005/8/layout/vList3"/>
    <dgm:cxn modelId="{B3813CC9-DABC-4CEC-BF4E-B685E1E78430}" type="presParOf" srcId="{9A31B69D-4D99-4319-BABD-064F72F32E7C}" destId="{6D4C676A-6702-4C89-9D5B-729A316932C1}" srcOrd="1" destOrd="0" presId="urn:microsoft.com/office/officeart/2005/8/layout/vList3"/>
    <dgm:cxn modelId="{6CC6DE55-4C4C-4562-9AE7-9A6985D5DF5E}" type="presParOf" srcId="{9A31B69D-4D99-4319-BABD-064F72F32E7C}" destId="{55CD5EEE-7891-465E-B20A-7D47EDC35543}" srcOrd="2" destOrd="0" presId="urn:microsoft.com/office/officeart/2005/8/layout/vList3"/>
    <dgm:cxn modelId="{F1FD3881-AC04-4748-A92E-E7C05FB8411C}" type="presParOf" srcId="{55CD5EEE-7891-465E-B20A-7D47EDC35543}" destId="{3A5DEF1B-FB9D-42DE-B75C-5075A54B0711}" srcOrd="0" destOrd="0" presId="urn:microsoft.com/office/officeart/2005/8/layout/vList3"/>
    <dgm:cxn modelId="{81931151-6EC1-4062-B979-2EB0A3C1E25E}" type="presParOf" srcId="{55CD5EEE-7891-465E-B20A-7D47EDC35543}" destId="{6615443E-F6B3-4A68-9F15-C871E2EDD2EE}" srcOrd="1" destOrd="0" presId="urn:microsoft.com/office/officeart/2005/8/layout/vList3"/>
    <dgm:cxn modelId="{352E11FD-742F-416D-BC84-A2E5B636BEAD}" type="presParOf" srcId="{9A31B69D-4D99-4319-BABD-064F72F32E7C}" destId="{C01F1BBC-D4BF-4B60-A600-A1A3CB997E3B}" srcOrd="3" destOrd="0" presId="urn:microsoft.com/office/officeart/2005/8/layout/vList3"/>
    <dgm:cxn modelId="{57AD1133-43E4-46E1-B8B4-90F52D95890F}" type="presParOf" srcId="{9A31B69D-4D99-4319-BABD-064F72F32E7C}" destId="{F46EEB8F-D1AF-4A9F-BCD4-B1E991534921}" srcOrd="4" destOrd="0" presId="urn:microsoft.com/office/officeart/2005/8/layout/vList3"/>
    <dgm:cxn modelId="{98EBF866-6269-45FD-A460-0CAFCA7D3B6D}" type="presParOf" srcId="{F46EEB8F-D1AF-4A9F-BCD4-B1E991534921}" destId="{BA3B7ABB-8411-4AEA-A180-9BA0D549AD56}" srcOrd="0" destOrd="0" presId="urn:microsoft.com/office/officeart/2005/8/layout/vList3"/>
    <dgm:cxn modelId="{C4DAED73-E23E-4FFA-A897-EF3BF8E79281}" type="presParOf" srcId="{F46EEB8F-D1AF-4A9F-BCD4-B1E991534921}" destId="{101687CA-6653-407A-A040-4A1631A5D6D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48CEE-215C-466F-8C66-9AAAAD08F9EF}">
      <dsp:nvSpPr>
        <dsp:cNvPr id="0" name=""/>
        <dsp:cNvSpPr/>
      </dsp:nvSpPr>
      <dsp:spPr>
        <a:xfrm rot="10800000">
          <a:off x="1909308" y="244234"/>
          <a:ext cx="6158717" cy="8937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137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Selenium WebDriver:</a:t>
          </a:r>
          <a:r>
            <a:rPr lang="en-GB" sz="1800" kern="1200"/>
            <a:t> The core of the suite. Provides an API to create and run browser automation scripts.</a:t>
          </a:r>
          <a:endParaRPr lang="en-IN" sz="1800" kern="1200"/>
        </a:p>
      </dsp:txBody>
      <dsp:txXfrm rot="10800000">
        <a:off x="2132755" y="244234"/>
        <a:ext cx="5935270" cy="893790"/>
      </dsp:txXfrm>
    </dsp:sp>
    <dsp:sp modelId="{FF533450-9C1C-42A3-9C60-AF0BE13341EC}">
      <dsp:nvSpPr>
        <dsp:cNvPr id="0" name=""/>
        <dsp:cNvSpPr/>
      </dsp:nvSpPr>
      <dsp:spPr>
        <a:xfrm>
          <a:off x="1193203" y="2026"/>
          <a:ext cx="1432209" cy="13782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5443E-F6B3-4A68-9F15-C871E2EDD2EE}">
      <dsp:nvSpPr>
        <dsp:cNvPr id="0" name=""/>
        <dsp:cNvSpPr/>
      </dsp:nvSpPr>
      <dsp:spPr>
        <a:xfrm rot="10800000">
          <a:off x="1871215" y="1800195"/>
          <a:ext cx="6158717" cy="8937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137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Selenium IDE </a:t>
          </a:r>
          <a:r>
            <a:rPr lang="en-GB" sz="1800" kern="1200"/>
            <a:t>A browser extension for Chrome and Firefox that allows you to record and playback user interactions. Great for beginners.</a:t>
          </a:r>
          <a:endParaRPr lang="en-IN" sz="1800" kern="1200"/>
        </a:p>
      </dsp:txBody>
      <dsp:txXfrm rot="10800000">
        <a:off x="2094662" y="1800195"/>
        <a:ext cx="5935270" cy="893790"/>
      </dsp:txXfrm>
    </dsp:sp>
    <dsp:sp modelId="{3A5DEF1B-FB9D-42DE-B75C-5075A54B0711}">
      <dsp:nvSpPr>
        <dsp:cNvPr id="0" name=""/>
        <dsp:cNvSpPr/>
      </dsp:nvSpPr>
      <dsp:spPr>
        <a:xfrm>
          <a:off x="1231297" y="1647036"/>
          <a:ext cx="1279835" cy="120010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687CA-6653-407A-A040-4A1631A5D6D0}">
      <dsp:nvSpPr>
        <dsp:cNvPr id="0" name=""/>
        <dsp:cNvSpPr/>
      </dsp:nvSpPr>
      <dsp:spPr>
        <a:xfrm rot="10800000">
          <a:off x="1900381" y="3298936"/>
          <a:ext cx="6158717" cy="8937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137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Selenium Grid:</a:t>
          </a:r>
          <a:r>
            <a:rPr lang="en-GB" sz="1800" kern="1200"/>
            <a:t> Allows you to run tests in parallel on multiple machines with different browsers and operating systems, speeding up test execution.</a:t>
          </a:r>
          <a:endParaRPr lang="en-IN" sz="1800" kern="1200"/>
        </a:p>
      </dsp:txBody>
      <dsp:txXfrm rot="10800000">
        <a:off x="2123828" y="3298936"/>
        <a:ext cx="5935270" cy="893790"/>
      </dsp:txXfrm>
    </dsp:sp>
    <dsp:sp modelId="{BA3B7ABB-8411-4AEA-A180-9BA0D549AD56}">
      <dsp:nvSpPr>
        <dsp:cNvPr id="0" name=""/>
        <dsp:cNvSpPr/>
      </dsp:nvSpPr>
      <dsp:spPr>
        <a:xfrm>
          <a:off x="1202130" y="3113948"/>
          <a:ext cx="1396502" cy="126376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3BCCD-CC99-4CD9-83E5-266981B960D8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2FC26-CEC2-4B85-9682-3F7D444DA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06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DF0E-FF4C-E01A-ABAB-D8273F83A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EF972-C6C9-1E84-1213-496C7B950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3F637-F7D6-7D42-C6CA-62A5392C7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0D07-98B3-4B2F-BB5C-437EC3715060}" type="datetime1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E4D9-ADE0-0EEA-480C-8A13548E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7E5A7-5F5A-DB85-CC31-96C5EEC5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74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CBDB-9841-CAC6-6403-711413EA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2E1D8-2222-80FF-4B4B-8A16486D6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FBE4-A784-0606-AE86-08CE802A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51CF4-84A8-4BD0-8220-EE5923BEAD4A}" type="datetime1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5782-A4A4-2027-5102-CBE26830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9FFAD-3EE1-CCF4-552D-3B3AB93D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02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13335-ADCE-CF79-CDB2-3DA6C745E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30C1D-DFEB-BD05-0376-2219873AF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B1E0-84CD-68CB-37E3-E6AA4E99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124B4-A3E0-4D4A-9F71-CC28C20169F5}" type="datetime1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04277-9ABA-FB82-9E58-AFBD83AC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6BDC1-783E-E8B4-9134-AAD49073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20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5931-33C7-5416-CDD9-F935F671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1854A-4067-D7A9-64CC-E5B5B2E82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72A42-EEB2-B3AB-F957-58799533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A35-BBF6-4B79-9AF4-55FCCB7E24C9}" type="datetime1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6ABE0-7039-ADC0-D9F4-A7BC08078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4B6F4-D171-5CFA-3F66-3696D337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7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2785-4D03-0BDC-1461-4E4903EB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74BD0-8A88-AAEB-2F49-7DBA85F7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E0C1B-40BE-B21F-B2BA-A5C94E6B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55C1-344E-4FED-9A97-044E6A2F4F7B}" type="datetime1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360F-1A1A-4BFF-B8A7-FE2B571E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ECC76-65A8-B96C-FD14-F08091D9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45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EE07-8731-7A8B-8501-91E58272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9A96-D300-E973-8AF8-95AA91508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8D7-1DF4-A288-DF58-11A9EDBB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D49B9-3BB0-ABCE-6FB5-E02CE955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C9C3C-2020-4821-9ADE-346DD98F910A}" type="datetime1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C1530-1386-1D41-633E-A54526D7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506E4-2A52-52E3-139F-DF6BE6D2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72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833C-3AD5-EF54-8E99-31E1E499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09ECD-D295-5E73-8508-2BD988C9E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EFEAB-03D2-08CA-7E02-ED5450523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35C6F-749B-6112-0091-18A183109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357A0-C6C8-822C-AF23-1832DDBC6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95B8A5-E149-FAB2-FB8F-0120106A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F1A0-B7D0-4D98-9CDD-66C3E7BFDCC0}" type="datetime1">
              <a:rPr lang="en-IN" smtClean="0"/>
              <a:t>02-07-2025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2EBA6F-B66C-6B0C-E392-79B7384F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BC106-E2D2-CB9B-60D0-8B43859D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37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D0E0-DB65-B753-8BE2-B03221D6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FB25D-DDE8-0144-0DC4-E36B03424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9AE7B-BBC4-4BA7-8E3C-B7955BCA9536}" type="datetime1">
              <a:rPr lang="en-IN" smtClean="0"/>
              <a:t>02-07-2025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D441-6C81-7AF5-C22E-B3BA0851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EE114-9A81-3B37-9187-DD066A28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64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A047DE-BD62-3F51-68C9-2D865BD4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A7D7-5225-477A-906F-00805520BAB7}" type="datetime1">
              <a:rPr lang="en-IN" smtClean="0"/>
              <a:t>02-07-2025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B699C6-1946-DC6C-02C1-2275A43F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EAD0B-1B59-A071-834E-095BA200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10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D34C-3A7B-F941-DD45-63901EA5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8412-7B7E-E199-19C8-DF4AC6906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E3056-05C8-119D-6F77-038674CB2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04085-6084-D956-36EE-D4F78D61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D74C-7993-4A51-B342-D3CC5E18ED00}" type="datetime1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AFC01-29C0-0BEE-13CA-0AFE6EE3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2AD44-D68B-D2CE-127B-99689C2E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77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0FA7-0837-62E0-9623-E4A85FC2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95B5DC-DF99-B5BD-A8A6-80B1C7924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A13ED-8F56-8B3B-397B-D1C0AA139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E677A-F753-5116-1951-353B686A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7EDF-EE3D-4A25-B9F1-8D7F06CD54E1}" type="datetime1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51B27-96D7-619F-5EC4-E094138A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C9006-F78A-FD0E-0E30-E329E4E0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02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91B61-50F9-09CF-E5CA-7BDD41F2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53990-1077-2027-1FB7-DE0192C0B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55DCF-35F1-2316-C260-9FFD3FECB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D042-5C38-470F-B4F4-0C5F5B7A641A}" type="datetime1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FC461-D965-05CE-2FB5-A85ED64B3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D7506-211F-487E-CD7C-DD9256B84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28C14-ED2E-40EE-8A41-EEABAEF6A3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58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ED4D60-43D0-6F21-6BED-648FBDA8EB80}"/>
              </a:ext>
            </a:extLst>
          </p:cNvPr>
          <p:cNvSpPr txBox="1"/>
          <p:nvPr/>
        </p:nvSpPr>
        <p:spPr>
          <a:xfrm>
            <a:off x="7043225" y="623667"/>
            <a:ext cx="4843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Mastering Web Automation with Selenium WebDriver</a:t>
            </a:r>
            <a:endParaRPr lang="en-IN" sz="3200" dirty="0"/>
          </a:p>
        </p:txBody>
      </p:sp>
      <p:pic>
        <p:nvPicPr>
          <p:cNvPr id="6" name="Picture 5" descr="Abstract background of node and mesh">
            <a:extLst>
              <a:ext uri="{FF2B5EF4-FFF2-40B4-BE49-F238E27FC236}">
                <a16:creationId xmlns:a16="http://schemas.microsoft.com/office/drawing/2014/main" id="{22C4ECBD-82B2-F83E-602C-092956AE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41"/>
          <a:stretch>
            <a:fillRect/>
          </a:stretch>
        </p:blipFill>
        <p:spPr>
          <a:xfrm>
            <a:off x="0" y="0"/>
            <a:ext cx="666339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49D4D-0ECA-5062-A2B6-49BC53436860}"/>
              </a:ext>
            </a:extLst>
          </p:cNvPr>
          <p:cNvSpPr txBox="1"/>
          <p:nvPr/>
        </p:nvSpPr>
        <p:spPr>
          <a:xfrm>
            <a:off x="7043225" y="2967335"/>
            <a:ext cx="3804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Name: Mriganka Patra</a:t>
            </a:r>
          </a:p>
          <a:p>
            <a:r>
              <a:rPr lang="en-IN" dirty="0"/>
              <a:t>Emp ID: 2415820</a:t>
            </a:r>
          </a:p>
          <a:p>
            <a:r>
              <a:rPr lang="en-IN" dirty="0"/>
              <a:t>Email: Mriganka.patra@cognizant.com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2357AF-4563-5691-589A-A57077DB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64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34B-6437-49D6-0EFD-D98E12D43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C3C2-40F7-8422-77B9-F208DFAE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Structuring Tests: Page Object Model (POM)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31F12-DD6C-452C-9D4B-D7AEEFFD28E3}"/>
              </a:ext>
            </a:extLst>
          </p:cNvPr>
          <p:cNvSpPr txBox="1"/>
          <p:nvPr/>
        </p:nvSpPr>
        <p:spPr>
          <a:xfrm>
            <a:off x="693566" y="2122170"/>
            <a:ext cx="9677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 Design Pattern for Maintainable Tests</a:t>
            </a:r>
          </a:p>
          <a:p>
            <a:endParaRPr lang="en-GB" b="0" dirty="0">
              <a:effectLst/>
            </a:endParaRPr>
          </a:p>
          <a:p>
            <a:pPr fontAlgn="base"/>
            <a:r>
              <a:rPr lang="en-GB" b="1" dirty="0"/>
              <a:t>Concept:</a:t>
            </a:r>
            <a:r>
              <a:rPr lang="en-GB" dirty="0"/>
              <a:t> Create a separate class for each page of your web application.</a:t>
            </a:r>
          </a:p>
          <a:p>
            <a:pPr fontAlgn="base"/>
            <a:endParaRPr lang="en-GB" dirty="0"/>
          </a:p>
          <a:p>
            <a:pPr fontAlgn="base"/>
            <a:r>
              <a:rPr lang="en-GB" b="1" dirty="0"/>
              <a:t>What goes in a Page Class?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Locators:</a:t>
            </a:r>
            <a:r>
              <a:rPr lang="en-GB" dirty="0"/>
              <a:t> All element locators for that page.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Methods:</a:t>
            </a:r>
            <a:r>
              <a:rPr lang="en-GB" dirty="0"/>
              <a:t> All user interactions that can be performed on that page (e.g., login(), search()).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Benefits:</a:t>
            </a: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Reduces Code Duplication:</a:t>
            </a:r>
            <a:r>
              <a:rPr lang="en-GB" dirty="0"/>
              <a:t> Reuse methods instead of rewriting code.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Easy Maintenance:</a:t>
            </a:r>
            <a:r>
              <a:rPr lang="en-GB" dirty="0"/>
              <a:t> If the UI changes, you only need to update the locator in one place.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Improves Readability:</a:t>
            </a:r>
            <a:r>
              <a:rPr lang="en-GB" dirty="0"/>
              <a:t> Test scripts become cleaner and easier to understand.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32C90-4E13-F912-9FB6-3DC54BA23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42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C03E5-96E8-B88A-8470-91D9926D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7C5F-A93C-6A1E-A39B-48DAF81C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857" y="515816"/>
            <a:ext cx="6744286" cy="902897"/>
          </a:xfrm>
        </p:spPr>
        <p:txBody>
          <a:bodyPr/>
          <a:lstStyle/>
          <a:p>
            <a:pPr algn="ctr"/>
            <a:r>
              <a:rPr lang="en-IN" b="1" dirty="0"/>
              <a:t>Advantages &amp; Limitations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B8DA5-F40D-0A76-4A0F-E71BE9624118}"/>
              </a:ext>
            </a:extLst>
          </p:cNvPr>
          <p:cNvSpPr txBox="1"/>
          <p:nvPr/>
        </p:nvSpPr>
        <p:spPr>
          <a:xfrm>
            <a:off x="1100209" y="2410997"/>
            <a:ext cx="95724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b="1" dirty="0"/>
              <a:t>Advantages:</a:t>
            </a: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Open-source and free.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Large community support.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Multi-language and multi-browser support.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Highly extensible and integrates well with other tools (e.g., TestNG, JUnit, Jenkins).</a:t>
            </a:r>
          </a:p>
          <a:p>
            <a:pPr fontAlgn="base"/>
            <a:endParaRPr lang="en-GB" dirty="0"/>
          </a:p>
          <a:p>
            <a:pPr fontAlgn="base"/>
            <a:r>
              <a:rPr lang="en-GB" b="1" dirty="0"/>
              <a:t>Limitations:</a:t>
            </a: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Only automates web applications.</a:t>
            </a:r>
            <a:r>
              <a:rPr lang="en-GB" dirty="0"/>
              <a:t> Cannot automate desktop applications.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No built-in reporting facility.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Can be complex to set up and maintain.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Can be slow for performance testing.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F7962-0E69-F656-40E1-9D569D10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54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FD00D-6A0E-2C5D-9A30-3756DB64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8801-73AF-78E0-649C-FFFBC910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185" y="2886111"/>
            <a:ext cx="4596618" cy="1085777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latin typeface="Ink Free" panose="03080402000500000000" pitchFamily="66" charset="0"/>
              </a:rPr>
              <a:t>Thank You</a:t>
            </a:r>
            <a:endParaRPr lang="en-IN" sz="5400" dirty="0">
              <a:latin typeface="Ink Free" panose="03080402000500000000" pitchFamily="66" charset="0"/>
            </a:endParaRPr>
          </a:p>
        </p:txBody>
      </p:sp>
      <p:pic>
        <p:nvPicPr>
          <p:cNvPr id="4" name="Picture 3" descr="Child writing on a notebook">
            <a:extLst>
              <a:ext uri="{FF2B5EF4-FFF2-40B4-BE49-F238E27FC236}">
                <a16:creationId xmlns:a16="http://schemas.microsoft.com/office/drawing/2014/main" id="{1A8073A0-F1B6-BCE6-5349-CD0F1579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6" r="9207"/>
          <a:stretch>
            <a:fillRect/>
          </a:stretch>
        </p:blipFill>
        <p:spPr>
          <a:xfrm>
            <a:off x="0" y="0"/>
            <a:ext cx="663892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23221-A9A2-2200-E12E-31341FC5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21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41840-C378-08B2-8538-2EEC63FA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544" y="433387"/>
            <a:ext cx="6538911" cy="1019175"/>
          </a:xfrm>
        </p:spPr>
        <p:txBody>
          <a:bodyPr/>
          <a:lstStyle/>
          <a:p>
            <a:pPr algn="ctr"/>
            <a:r>
              <a:rPr lang="en-IN" b="1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0CEAC-4B11-3EE6-598C-2E10E065237B}"/>
              </a:ext>
            </a:extLst>
          </p:cNvPr>
          <p:cNvSpPr txBox="1"/>
          <p:nvPr/>
        </p:nvSpPr>
        <p:spPr>
          <a:xfrm>
            <a:off x="1075006" y="2477257"/>
            <a:ext cx="75914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Selenium?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Selenium Suite of Tools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Deep Dive: Selenium WebDriver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WebDriver Works: The Architecture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Finding Elements: The Power of Locators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Interacting with Elements: Essential Commands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Coding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Structuring Your Tests: The Page Object Model (POM)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Advantages &amp; Limitations of Selenium</a:t>
            </a:r>
            <a:endParaRPr lang="en-IN" dirty="0"/>
          </a:p>
        </p:txBody>
      </p:sp>
      <p:pic>
        <p:nvPicPr>
          <p:cNvPr id="1030" name="Picture 6" descr="Selenium Framework For URL Based API ...">
            <a:extLst>
              <a:ext uri="{FF2B5EF4-FFF2-40B4-BE49-F238E27FC236}">
                <a16:creationId xmlns:a16="http://schemas.microsoft.com/office/drawing/2014/main" id="{97E74238-C873-87CB-943B-7FC90B27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06" y="2347912"/>
            <a:ext cx="3133611" cy="29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251BB-9A54-548B-2B6B-06820389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75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446D-EDCD-6878-D993-AA590C56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386" y="618344"/>
            <a:ext cx="4723228" cy="783737"/>
          </a:xfrm>
        </p:spPr>
        <p:txBody>
          <a:bodyPr/>
          <a:lstStyle/>
          <a:p>
            <a:r>
              <a:rPr lang="en-IN" b="1" dirty="0"/>
              <a:t>What is Selenium?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4D877-504F-658F-04DF-ADBBDC849218}"/>
              </a:ext>
            </a:extLst>
          </p:cNvPr>
          <p:cNvSpPr txBox="1"/>
          <p:nvPr/>
        </p:nvSpPr>
        <p:spPr>
          <a:xfrm>
            <a:off x="1378636" y="2413337"/>
            <a:ext cx="9322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Selenium</a:t>
            </a:r>
            <a:r>
              <a:rPr lang="en-GB" dirty="0"/>
              <a:t> is a free, open-source, and powerful suite of tools for automating web browsers.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It's primarily used for automating web applications for testing purposes but is certainly not limited to just that.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Key Features:</a:t>
            </a:r>
          </a:p>
          <a:p>
            <a:pPr fontAlgn="base"/>
            <a:endParaRPr lang="en-GB" b="1" dirty="0"/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GB" dirty="0"/>
              <a:t>Supports multiple programming languages (Java, Python, C#, JavaScript, etc.).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GB" dirty="0"/>
              <a:t>Runs on multiple operating systems (Windows, macOS, Linux)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GB" dirty="0"/>
              <a:t>Compatible with all major browsers (Chrome, Firefox, Safari, Edge)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89F009-610E-9D0D-98C2-C8F1DD0D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84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66F4-AEF1-CE32-81B3-398B40909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A6F1-ED5A-7A31-9A40-9853751A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364" y="459544"/>
            <a:ext cx="6533271" cy="912276"/>
          </a:xfrm>
        </p:spPr>
        <p:txBody>
          <a:bodyPr/>
          <a:lstStyle/>
          <a:p>
            <a:pPr algn="ctr"/>
            <a:r>
              <a:rPr lang="en-GB" b="1" dirty="0"/>
              <a:t>The Selenium Suite of Tools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F770E31-5654-A8F5-18EF-C9B4FAD6D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183436"/>
              </p:ext>
            </p:extLst>
          </p:nvPr>
        </p:nvGraphicFramePr>
        <p:xfrm>
          <a:off x="1509933" y="1875693"/>
          <a:ext cx="9261230" cy="437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BEAF7-A024-2036-7477-36429A04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75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5346-9516-E6BB-51D0-29932D24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E655-9760-4A97-BBBC-4D33BFEB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358" y="478081"/>
            <a:ext cx="7921283" cy="977925"/>
          </a:xfrm>
        </p:spPr>
        <p:txBody>
          <a:bodyPr/>
          <a:lstStyle/>
          <a:p>
            <a:pPr algn="ctr"/>
            <a:r>
              <a:rPr lang="en-IN" b="1" dirty="0"/>
              <a:t>Deep Dive: Selenium WebDriver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6D35C-FD00-69E5-763A-F193BCB9EDBE}"/>
              </a:ext>
            </a:extLst>
          </p:cNvPr>
          <p:cNvSpPr txBox="1"/>
          <p:nvPr/>
        </p:nvSpPr>
        <p:spPr>
          <a:xfrm>
            <a:off x="1069145" y="2368062"/>
            <a:ext cx="80701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WebDriver</a:t>
            </a:r>
            <a:r>
              <a:rPr lang="en-GB" dirty="0"/>
              <a:t> is an object-oriented API that drives a browser natively, as a real user would.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It communicates directly with the browser's own engine.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Why WebDriver?</a:t>
            </a:r>
            <a:endParaRPr lang="en-GB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/>
              <a:t>More stable and faster than older methods (like Selenium RC).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/>
              <a:t>Provides a modern and elegant programming interface.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/>
              <a:t>Overcomes the limitations of the single-host origin policy.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3ACF9-C7C1-51FF-1CEB-45E6EF58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3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0FA06-9331-168C-471F-020B2263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87D8-ED4D-C53D-6A09-A3B89A2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635" y="370450"/>
            <a:ext cx="9468729" cy="1123291"/>
          </a:xfrm>
        </p:spPr>
        <p:txBody>
          <a:bodyPr/>
          <a:lstStyle/>
          <a:p>
            <a:pPr algn="ctr"/>
            <a:r>
              <a:rPr lang="en-GB" b="1" dirty="0"/>
              <a:t>How WebDriver Works: The Architecture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04152-0ABD-D1B0-7B7F-1F0134E9EFED}"/>
              </a:ext>
            </a:extLst>
          </p:cNvPr>
          <p:cNvSpPr txBox="1"/>
          <p:nvPr/>
        </p:nvSpPr>
        <p:spPr>
          <a:xfrm>
            <a:off x="1361635" y="2485291"/>
            <a:ext cx="7740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Selenium Script (Your Code):</a:t>
            </a:r>
            <a:r>
              <a:rPr lang="en-GB" dirty="0"/>
              <a:t> You write commands in your preferred language (e.g., </a:t>
            </a:r>
            <a:r>
              <a:rPr lang="en-GB" dirty="0" err="1"/>
              <a:t>driver.findElement</a:t>
            </a:r>
            <a:r>
              <a:rPr lang="en-GB" dirty="0"/>
              <a:t>()).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Browser Driver:</a:t>
            </a:r>
            <a:r>
              <a:rPr lang="en-GB" dirty="0"/>
              <a:t> Each browser has a specific driver (e.g., </a:t>
            </a:r>
            <a:r>
              <a:rPr lang="en-GB" dirty="0" err="1"/>
              <a:t>ChromeDriver</a:t>
            </a:r>
            <a:r>
              <a:rPr lang="en-GB" dirty="0"/>
              <a:t>, </a:t>
            </a:r>
            <a:r>
              <a:rPr lang="en-GB" dirty="0" err="1"/>
              <a:t>GeckoDriver-firefox</a:t>
            </a:r>
            <a:r>
              <a:rPr lang="en-GB" dirty="0"/>
              <a:t>). This driver acts as a bridge.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Browser:</a:t>
            </a:r>
            <a:r>
              <a:rPr lang="en-GB" dirty="0"/>
              <a:t> The driver receives the command and executes it on the actual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Response:</a:t>
            </a:r>
            <a:r>
              <a:rPr lang="en-GB" dirty="0"/>
              <a:t> The browser sends a response back to the driver, which then sends it back to your script.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6B268-DDFA-1BCB-6054-4B5D371E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40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B770-A21B-207C-2908-988FC9D3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BFA2-4BD4-5BBA-BC2B-99A8D435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712" y="564878"/>
            <a:ext cx="8882575" cy="886659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Finding Elements: The Power of Locators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09447-95B2-14E3-7C7D-3DBF78066050}"/>
              </a:ext>
            </a:extLst>
          </p:cNvPr>
          <p:cNvSpPr txBox="1"/>
          <p:nvPr/>
        </p:nvSpPr>
        <p:spPr>
          <a:xfrm>
            <a:off x="871171" y="2131549"/>
            <a:ext cx="92583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How WebDriver Identifies Elements on a Page</a:t>
            </a:r>
          </a:p>
          <a:p>
            <a:endParaRPr lang="en-GB" b="0" dirty="0">
              <a:effectLst/>
            </a:endParaRPr>
          </a:p>
          <a:p>
            <a:r>
              <a:rPr lang="en-GB" dirty="0"/>
              <a:t>Locators are the strategy used to identify one or more elements on a web page.</a:t>
            </a:r>
            <a:endParaRPr lang="en-GB" b="0" dirty="0">
              <a:effectLst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Common Locators:</a:t>
            </a:r>
            <a:endParaRPr lang="en-GB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ID: Most reliable and fastest.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/>
              <a:t>Name: Good for form elements.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 err="1"/>
              <a:t>ClassName</a:t>
            </a:r>
            <a:r>
              <a:rPr lang="en-GB" dirty="0"/>
              <a:t>: For elements sharing a CSS class.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 err="1"/>
              <a:t>TagName</a:t>
            </a:r>
            <a:r>
              <a:rPr lang="en-GB" dirty="0"/>
              <a:t>: To find elements by their HTML tag (e.g., &lt;a&gt;, &lt;div&gt;).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 err="1"/>
              <a:t>LinkText</a:t>
            </a:r>
            <a:r>
              <a:rPr lang="en-GB" dirty="0"/>
              <a:t> &amp; </a:t>
            </a:r>
            <a:r>
              <a:rPr lang="en-GB" dirty="0" err="1"/>
              <a:t>PartialLinkText</a:t>
            </a:r>
            <a:r>
              <a:rPr lang="en-GB" dirty="0"/>
              <a:t>: For hyperlink elements.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CSS Selector: Powerful and fast, uses CSS syntax to find elements.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dirty="0"/>
              <a:t>XPath: Most flexible, can traverse the entire HTML DOM, but can be slower.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EFA27-0C5D-CB05-2118-8196B4EE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00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84D8A-D247-2753-E1C1-D651CA9A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FA7A-DAC2-AA41-325E-5BE6A19B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66" y="482991"/>
            <a:ext cx="10758268" cy="841937"/>
          </a:xfrm>
        </p:spPr>
        <p:txBody>
          <a:bodyPr>
            <a:normAutofit/>
          </a:bodyPr>
          <a:lstStyle/>
          <a:p>
            <a:pPr algn="ctr"/>
            <a:r>
              <a:rPr lang="en-GB" b="1" dirty="0"/>
              <a:t>Interacting with Elements: Essential Commands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2C1C3-C081-23C8-CB25-AD9547ED2ADC}"/>
              </a:ext>
            </a:extLst>
          </p:cNvPr>
          <p:cNvSpPr txBox="1"/>
          <p:nvPr/>
        </p:nvSpPr>
        <p:spPr>
          <a:xfrm>
            <a:off x="810651" y="2063995"/>
            <a:ext cx="73861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Once we locate an element, we can interact with it.</a:t>
            </a:r>
          </a:p>
          <a:p>
            <a:endParaRPr lang="en-GB" b="0" dirty="0">
              <a:effectLst/>
            </a:endParaRPr>
          </a:p>
          <a:p>
            <a:pPr fontAlgn="base"/>
            <a:r>
              <a:rPr lang="en-GB" b="1" dirty="0"/>
              <a:t>Common Commands:</a:t>
            </a: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.click(): Clicks on an element (button, link, etc.).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.</a:t>
            </a:r>
            <a:r>
              <a:rPr lang="en-GB" dirty="0" err="1"/>
              <a:t>sendKeys</a:t>
            </a:r>
            <a:r>
              <a:rPr lang="en-GB" dirty="0"/>
              <a:t>("text"): Types text into an input field.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.</a:t>
            </a:r>
            <a:r>
              <a:rPr lang="en-GB" dirty="0" err="1"/>
              <a:t>getText</a:t>
            </a:r>
            <a:r>
              <a:rPr lang="en-GB" dirty="0"/>
              <a:t>(): Retrieves the visible text of an element.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.</a:t>
            </a:r>
            <a:r>
              <a:rPr lang="en-GB" dirty="0" err="1"/>
              <a:t>getAttribute</a:t>
            </a:r>
            <a:r>
              <a:rPr lang="en-GB" dirty="0"/>
              <a:t>("value"): Gets the value of an attribute (e.g., </a:t>
            </a:r>
            <a:r>
              <a:rPr lang="en-GB" dirty="0" err="1"/>
              <a:t>href</a:t>
            </a:r>
            <a:r>
              <a:rPr lang="en-GB" dirty="0"/>
              <a:t> from a link).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.clear(): Clears the text from an input field.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.</a:t>
            </a:r>
            <a:r>
              <a:rPr lang="en-GB" dirty="0" err="1"/>
              <a:t>isDisplayed</a:t>
            </a:r>
            <a:r>
              <a:rPr lang="en-GB" dirty="0"/>
              <a:t>(), .</a:t>
            </a:r>
            <a:r>
              <a:rPr lang="en-GB" dirty="0" err="1"/>
              <a:t>isEnabled</a:t>
            </a:r>
            <a:r>
              <a:rPr lang="en-GB" dirty="0"/>
              <a:t>(), .</a:t>
            </a:r>
            <a:r>
              <a:rPr lang="en-GB" dirty="0" err="1"/>
              <a:t>isSelected</a:t>
            </a:r>
            <a:r>
              <a:rPr lang="en-GB" dirty="0"/>
              <a:t>(): Checks the state of an element.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2CCDD-E358-ACB8-F6F5-58C85456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1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704-7AB0-79EB-E9FC-B0F2D15F7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A090-6A63-CEDC-209A-2BC0034E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023" y="539262"/>
            <a:ext cx="5843954" cy="823180"/>
          </a:xfrm>
        </p:spPr>
        <p:txBody>
          <a:bodyPr/>
          <a:lstStyle/>
          <a:p>
            <a:pPr algn="ctr"/>
            <a:r>
              <a:rPr lang="en-IN" b="1" dirty="0"/>
              <a:t>Code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BF3C44-BC99-DA7B-00F5-79B0F888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28C14-ED2E-40EE-8A41-EEABAEF6A30D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C24A2-46A1-B82E-843D-E895D8E2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64" y="1635997"/>
            <a:ext cx="9200271" cy="4446798"/>
          </a:xfrm>
          <a:custGeom>
            <a:avLst/>
            <a:gdLst>
              <a:gd name="connsiteX0" fmla="*/ 0 w 9200271"/>
              <a:gd name="connsiteY0" fmla="*/ 0 h 4446798"/>
              <a:gd name="connsiteX1" fmla="*/ 749165 w 9200271"/>
              <a:gd name="connsiteY1" fmla="*/ 0 h 4446798"/>
              <a:gd name="connsiteX2" fmla="*/ 1406327 w 9200271"/>
              <a:gd name="connsiteY2" fmla="*/ 0 h 4446798"/>
              <a:gd name="connsiteX3" fmla="*/ 1971487 w 9200271"/>
              <a:gd name="connsiteY3" fmla="*/ 0 h 4446798"/>
              <a:gd name="connsiteX4" fmla="*/ 2536646 w 9200271"/>
              <a:gd name="connsiteY4" fmla="*/ 0 h 4446798"/>
              <a:gd name="connsiteX5" fmla="*/ 3377814 w 9200271"/>
              <a:gd name="connsiteY5" fmla="*/ 0 h 4446798"/>
              <a:gd name="connsiteX6" fmla="*/ 3850971 w 9200271"/>
              <a:gd name="connsiteY6" fmla="*/ 0 h 4446798"/>
              <a:gd name="connsiteX7" fmla="*/ 4324127 w 9200271"/>
              <a:gd name="connsiteY7" fmla="*/ 0 h 4446798"/>
              <a:gd name="connsiteX8" fmla="*/ 4981290 w 9200271"/>
              <a:gd name="connsiteY8" fmla="*/ 0 h 4446798"/>
              <a:gd name="connsiteX9" fmla="*/ 5454446 w 9200271"/>
              <a:gd name="connsiteY9" fmla="*/ 0 h 4446798"/>
              <a:gd name="connsiteX10" fmla="*/ 6295614 w 9200271"/>
              <a:gd name="connsiteY10" fmla="*/ 0 h 4446798"/>
              <a:gd name="connsiteX11" fmla="*/ 6676768 w 9200271"/>
              <a:gd name="connsiteY11" fmla="*/ 0 h 4446798"/>
              <a:gd name="connsiteX12" fmla="*/ 7425933 w 9200271"/>
              <a:gd name="connsiteY12" fmla="*/ 0 h 4446798"/>
              <a:gd name="connsiteX13" fmla="*/ 8267101 w 9200271"/>
              <a:gd name="connsiteY13" fmla="*/ 0 h 4446798"/>
              <a:gd name="connsiteX14" fmla="*/ 9200271 w 9200271"/>
              <a:gd name="connsiteY14" fmla="*/ 0 h 4446798"/>
              <a:gd name="connsiteX15" fmla="*/ 9200271 w 9200271"/>
              <a:gd name="connsiteY15" fmla="*/ 679725 h 4446798"/>
              <a:gd name="connsiteX16" fmla="*/ 9200271 w 9200271"/>
              <a:gd name="connsiteY16" fmla="*/ 1359450 h 4446798"/>
              <a:gd name="connsiteX17" fmla="*/ 9200271 w 9200271"/>
              <a:gd name="connsiteY17" fmla="*/ 2039175 h 4446798"/>
              <a:gd name="connsiteX18" fmla="*/ 9200271 w 9200271"/>
              <a:gd name="connsiteY18" fmla="*/ 2763367 h 4446798"/>
              <a:gd name="connsiteX19" fmla="*/ 9200271 w 9200271"/>
              <a:gd name="connsiteY19" fmla="*/ 3354156 h 4446798"/>
              <a:gd name="connsiteX20" fmla="*/ 9200271 w 9200271"/>
              <a:gd name="connsiteY20" fmla="*/ 3900477 h 4446798"/>
              <a:gd name="connsiteX21" fmla="*/ 9200271 w 9200271"/>
              <a:gd name="connsiteY21" fmla="*/ 4446798 h 4446798"/>
              <a:gd name="connsiteX22" fmla="*/ 8819117 w 9200271"/>
              <a:gd name="connsiteY22" fmla="*/ 4446798 h 4446798"/>
              <a:gd name="connsiteX23" fmla="*/ 8161955 w 9200271"/>
              <a:gd name="connsiteY23" fmla="*/ 4446798 h 4446798"/>
              <a:gd name="connsiteX24" fmla="*/ 7320787 w 9200271"/>
              <a:gd name="connsiteY24" fmla="*/ 4446798 h 4446798"/>
              <a:gd name="connsiteX25" fmla="*/ 6663625 w 9200271"/>
              <a:gd name="connsiteY25" fmla="*/ 4446798 h 4446798"/>
              <a:gd name="connsiteX26" fmla="*/ 6098465 w 9200271"/>
              <a:gd name="connsiteY26" fmla="*/ 4446798 h 4446798"/>
              <a:gd name="connsiteX27" fmla="*/ 5257298 w 9200271"/>
              <a:gd name="connsiteY27" fmla="*/ 4446798 h 4446798"/>
              <a:gd name="connsiteX28" fmla="*/ 4784141 w 9200271"/>
              <a:gd name="connsiteY28" fmla="*/ 4446798 h 4446798"/>
              <a:gd name="connsiteX29" fmla="*/ 3942973 w 9200271"/>
              <a:gd name="connsiteY29" fmla="*/ 4446798 h 4446798"/>
              <a:gd name="connsiteX30" fmla="*/ 3561819 w 9200271"/>
              <a:gd name="connsiteY30" fmla="*/ 4446798 h 4446798"/>
              <a:gd name="connsiteX31" fmla="*/ 2904657 w 9200271"/>
              <a:gd name="connsiteY31" fmla="*/ 4446798 h 4446798"/>
              <a:gd name="connsiteX32" fmla="*/ 2247495 w 9200271"/>
              <a:gd name="connsiteY32" fmla="*/ 4446798 h 4446798"/>
              <a:gd name="connsiteX33" fmla="*/ 1406327 w 9200271"/>
              <a:gd name="connsiteY33" fmla="*/ 4446798 h 4446798"/>
              <a:gd name="connsiteX34" fmla="*/ 657162 w 9200271"/>
              <a:gd name="connsiteY34" fmla="*/ 4446798 h 4446798"/>
              <a:gd name="connsiteX35" fmla="*/ 0 w 9200271"/>
              <a:gd name="connsiteY35" fmla="*/ 4446798 h 4446798"/>
              <a:gd name="connsiteX36" fmla="*/ 0 w 9200271"/>
              <a:gd name="connsiteY36" fmla="*/ 3900477 h 4446798"/>
              <a:gd name="connsiteX37" fmla="*/ 0 w 9200271"/>
              <a:gd name="connsiteY37" fmla="*/ 3220752 h 4446798"/>
              <a:gd name="connsiteX38" fmla="*/ 0 w 9200271"/>
              <a:gd name="connsiteY38" fmla="*/ 2718899 h 4446798"/>
              <a:gd name="connsiteX39" fmla="*/ 0 w 9200271"/>
              <a:gd name="connsiteY39" fmla="*/ 2172578 h 4446798"/>
              <a:gd name="connsiteX40" fmla="*/ 0 w 9200271"/>
              <a:gd name="connsiteY40" fmla="*/ 1626258 h 4446798"/>
              <a:gd name="connsiteX41" fmla="*/ 0 w 9200271"/>
              <a:gd name="connsiteY41" fmla="*/ 1079937 h 4446798"/>
              <a:gd name="connsiteX42" fmla="*/ 0 w 9200271"/>
              <a:gd name="connsiteY42" fmla="*/ 0 h 444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200271" h="4446798" fill="none" extrusionOk="0">
                <a:moveTo>
                  <a:pt x="0" y="0"/>
                </a:moveTo>
                <a:cubicBezTo>
                  <a:pt x="325898" y="6898"/>
                  <a:pt x="463704" y="15095"/>
                  <a:pt x="749165" y="0"/>
                </a:cubicBezTo>
                <a:cubicBezTo>
                  <a:pt x="1034626" y="-15095"/>
                  <a:pt x="1197829" y="25545"/>
                  <a:pt x="1406327" y="0"/>
                </a:cubicBezTo>
                <a:cubicBezTo>
                  <a:pt x="1614825" y="-25545"/>
                  <a:pt x="1785982" y="19990"/>
                  <a:pt x="1971487" y="0"/>
                </a:cubicBezTo>
                <a:cubicBezTo>
                  <a:pt x="2156992" y="-19990"/>
                  <a:pt x="2372053" y="-14277"/>
                  <a:pt x="2536646" y="0"/>
                </a:cubicBezTo>
                <a:cubicBezTo>
                  <a:pt x="2701239" y="14277"/>
                  <a:pt x="2997681" y="-13619"/>
                  <a:pt x="3377814" y="0"/>
                </a:cubicBezTo>
                <a:cubicBezTo>
                  <a:pt x="3757947" y="13619"/>
                  <a:pt x="3712086" y="5397"/>
                  <a:pt x="3850971" y="0"/>
                </a:cubicBezTo>
                <a:cubicBezTo>
                  <a:pt x="3989856" y="-5397"/>
                  <a:pt x="4214569" y="19242"/>
                  <a:pt x="4324127" y="0"/>
                </a:cubicBezTo>
                <a:cubicBezTo>
                  <a:pt x="4433685" y="-19242"/>
                  <a:pt x="4773803" y="25963"/>
                  <a:pt x="4981290" y="0"/>
                </a:cubicBezTo>
                <a:cubicBezTo>
                  <a:pt x="5188777" y="-25963"/>
                  <a:pt x="5298651" y="4279"/>
                  <a:pt x="5454446" y="0"/>
                </a:cubicBezTo>
                <a:cubicBezTo>
                  <a:pt x="5610241" y="-4279"/>
                  <a:pt x="5885123" y="3484"/>
                  <a:pt x="6295614" y="0"/>
                </a:cubicBezTo>
                <a:cubicBezTo>
                  <a:pt x="6706105" y="-3484"/>
                  <a:pt x="6495013" y="8543"/>
                  <a:pt x="6676768" y="0"/>
                </a:cubicBezTo>
                <a:cubicBezTo>
                  <a:pt x="6858523" y="-8543"/>
                  <a:pt x="7141507" y="23588"/>
                  <a:pt x="7425933" y="0"/>
                </a:cubicBezTo>
                <a:cubicBezTo>
                  <a:pt x="7710359" y="-23588"/>
                  <a:pt x="7868097" y="-22666"/>
                  <a:pt x="8267101" y="0"/>
                </a:cubicBezTo>
                <a:cubicBezTo>
                  <a:pt x="8666105" y="22666"/>
                  <a:pt x="8798236" y="17756"/>
                  <a:pt x="9200271" y="0"/>
                </a:cubicBezTo>
                <a:cubicBezTo>
                  <a:pt x="9204977" y="288092"/>
                  <a:pt x="9224129" y="349673"/>
                  <a:pt x="9200271" y="679725"/>
                </a:cubicBezTo>
                <a:cubicBezTo>
                  <a:pt x="9176413" y="1009777"/>
                  <a:pt x="9227145" y="1220300"/>
                  <a:pt x="9200271" y="1359450"/>
                </a:cubicBezTo>
                <a:cubicBezTo>
                  <a:pt x="9173397" y="1498601"/>
                  <a:pt x="9219316" y="1736452"/>
                  <a:pt x="9200271" y="2039175"/>
                </a:cubicBezTo>
                <a:cubicBezTo>
                  <a:pt x="9181226" y="2341898"/>
                  <a:pt x="9189739" y="2508146"/>
                  <a:pt x="9200271" y="2763367"/>
                </a:cubicBezTo>
                <a:cubicBezTo>
                  <a:pt x="9210803" y="3018588"/>
                  <a:pt x="9173030" y="3177751"/>
                  <a:pt x="9200271" y="3354156"/>
                </a:cubicBezTo>
                <a:cubicBezTo>
                  <a:pt x="9227512" y="3530561"/>
                  <a:pt x="9210044" y="3655246"/>
                  <a:pt x="9200271" y="3900477"/>
                </a:cubicBezTo>
                <a:cubicBezTo>
                  <a:pt x="9190498" y="4145708"/>
                  <a:pt x="9196649" y="4208442"/>
                  <a:pt x="9200271" y="4446798"/>
                </a:cubicBezTo>
                <a:cubicBezTo>
                  <a:pt x="9074810" y="4457402"/>
                  <a:pt x="8917737" y="4445468"/>
                  <a:pt x="8819117" y="4446798"/>
                </a:cubicBezTo>
                <a:cubicBezTo>
                  <a:pt x="8720497" y="4448128"/>
                  <a:pt x="8388783" y="4474129"/>
                  <a:pt x="8161955" y="4446798"/>
                </a:cubicBezTo>
                <a:cubicBezTo>
                  <a:pt x="7935127" y="4419467"/>
                  <a:pt x="7652036" y="4476734"/>
                  <a:pt x="7320787" y="4446798"/>
                </a:cubicBezTo>
                <a:cubicBezTo>
                  <a:pt x="6989538" y="4416862"/>
                  <a:pt x="6827868" y="4464401"/>
                  <a:pt x="6663625" y="4446798"/>
                </a:cubicBezTo>
                <a:cubicBezTo>
                  <a:pt x="6499382" y="4429195"/>
                  <a:pt x="6235895" y="4443519"/>
                  <a:pt x="6098465" y="4446798"/>
                </a:cubicBezTo>
                <a:cubicBezTo>
                  <a:pt x="5961035" y="4450077"/>
                  <a:pt x="5618024" y="4467918"/>
                  <a:pt x="5257298" y="4446798"/>
                </a:cubicBezTo>
                <a:cubicBezTo>
                  <a:pt x="4896572" y="4425678"/>
                  <a:pt x="5013184" y="4455260"/>
                  <a:pt x="4784141" y="4446798"/>
                </a:cubicBezTo>
                <a:cubicBezTo>
                  <a:pt x="4555098" y="4438336"/>
                  <a:pt x="4312517" y="4475984"/>
                  <a:pt x="3942973" y="4446798"/>
                </a:cubicBezTo>
                <a:cubicBezTo>
                  <a:pt x="3573429" y="4417612"/>
                  <a:pt x="3660954" y="4460808"/>
                  <a:pt x="3561819" y="4446798"/>
                </a:cubicBezTo>
                <a:cubicBezTo>
                  <a:pt x="3462684" y="4432788"/>
                  <a:pt x="3213401" y="4423664"/>
                  <a:pt x="2904657" y="4446798"/>
                </a:cubicBezTo>
                <a:cubicBezTo>
                  <a:pt x="2595913" y="4469932"/>
                  <a:pt x="2512429" y="4441996"/>
                  <a:pt x="2247495" y="4446798"/>
                </a:cubicBezTo>
                <a:cubicBezTo>
                  <a:pt x="1982561" y="4451600"/>
                  <a:pt x="1823665" y="4414111"/>
                  <a:pt x="1406327" y="4446798"/>
                </a:cubicBezTo>
                <a:cubicBezTo>
                  <a:pt x="988989" y="4479485"/>
                  <a:pt x="1015986" y="4458986"/>
                  <a:pt x="657162" y="4446798"/>
                </a:cubicBezTo>
                <a:cubicBezTo>
                  <a:pt x="298339" y="4434610"/>
                  <a:pt x="229469" y="4456085"/>
                  <a:pt x="0" y="4446798"/>
                </a:cubicBezTo>
                <a:cubicBezTo>
                  <a:pt x="9498" y="4179730"/>
                  <a:pt x="-11378" y="4125458"/>
                  <a:pt x="0" y="3900477"/>
                </a:cubicBezTo>
                <a:cubicBezTo>
                  <a:pt x="11378" y="3675496"/>
                  <a:pt x="7899" y="3468232"/>
                  <a:pt x="0" y="3220752"/>
                </a:cubicBezTo>
                <a:cubicBezTo>
                  <a:pt x="-7899" y="2973272"/>
                  <a:pt x="24663" y="2945194"/>
                  <a:pt x="0" y="2718899"/>
                </a:cubicBezTo>
                <a:cubicBezTo>
                  <a:pt x="-24663" y="2492604"/>
                  <a:pt x="21559" y="2438924"/>
                  <a:pt x="0" y="2172578"/>
                </a:cubicBezTo>
                <a:cubicBezTo>
                  <a:pt x="-21559" y="1906232"/>
                  <a:pt x="17305" y="1763701"/>
                  <a:pt x="0" y="1626258"/>
                </a:cubicBezTo>
                <a:cubicBezTo>
                  <a:pt x="-17305" y="1488815"/>
                  <a:pt x="-3741" y="1278159"/>
                  <a:pt x="0" y="1079937"/>
                </a:cubicBezTo>
                <a:cubicBezTo>
                  <a:pt x="3741" y="881715"/>
                  <a:pt x="-4761" y="395294"/>
                  <a:pt x="0" y="0"/>
                </a:cubicBezTo>
                <a:close/>
              </a:path>
              <a:path w="9200271" h="4446798" stroke="0" extrusionOk="0">
                <a:moveTo>
                  <a:pt x="0" y="0"/>
                </a:moveTo>
                <a:cubicBezTo>
                  <a:pt x="266354" y="34179"/>
                  <a:pt x="450262" y="-20988"/>
                  <a:pt x="749165" y="0"/>
                </a:cubicBezTo>
                <a:cubicBezTo>
                  <a:pt x="1048069" y="20988"/>
                  <a:pt x="965614" y="8343"/>
                  <a:pt x="1130319" y="0"/>
                </a:cubicBezTo>
                <a:cubicBezTo>
                  <a:pt x="1295024" y="-8343"/>
                  <a:pt x="1701862" y="20544"/>
                  <a:pt x="1879484" y="0"/>
                </a:cubicBezTo>
                <a:cubicBezTo>
                  <a:pt x="2057106" y="-20544"/>
                  <a:pt x="2074704" y="-2083"/>
                  <a:pt x="2260638" y="0"/>
                </a:cubicBezTo>
                <a:cubicBezTo>
                  <a:pt x="2446572" y="2083"/>
                  <a:pt x="2769842" y="-2801"/>
                  <a:pt x="2917800" y="0"/>
                </a:cubicBezTo>
                <a:cubicBezTo>
                  <a:pt x="3065758" y="2801"/>
                  <a:pt x="3412786" y="-29280"/>
                  <a:pt x="3758968" y="0"/>
                </a:cubicBezTo>
                <a:cubicBezTo>
                  <a:pt x="4105150" y="29280"/>
                  <a:pt x="4250885" y="-12214"/>
                  <a:pt x="4416130" y="0"/>
                </a:cubicBezTo>
                <a:cubicBezTo>
                  <a:pt x="4581375" y="12214"/>
                  <a:pt x="4732704" y="-11148"/>
                  <a:pt x="4981290" y="0"/>
                </a:cubicBezTo>
                <a:cubicBezTo>
                  <a:pt x="5229876" y="11148"/>
                  <a:pt x="5251719" y="7305"/>
                  <a:pt x="5362444" y="0"/>
                </a:cubicBezTo>
                <a:cubicBezTo>
                  <a:pt x="5473169" y="-7305"/>
                  <a:pt x="5966542" y="-31274"/>
                  <a:pt x="6203611" y="0"/>
                </a:cubicBezTo>
                <a:cubicBezTo>
                  <a:pt x="6440680" y="31274"/>
                  <a:pt x="6533657" y="-10369"/>
                  <a:pt x="6860774" y="0"/>
                </a:cubicBezTo>
                <a:cubicBezTo>
                  <a:pt x="7187891" y="10369"/>
                  <a:pt x="7251647" y="-14540"/>
                  <a:pt x="7609938" y="0"/>
                </a:cubicBezTo>
                <a:cubicBezTo>
                  <a:pt x="7968229" y="14540"/>
                  <a:pt x="7874034" y="12800"/>
                  <a:pt x="8083095" y="0"/>
                </a:cubicBezTo>
                <a:cubicBezTo>
                  <a:pt x="8292156" y="-12800"/>
                  <a:pt x="8946501" y="-43027"/>
                  <a:pt x="9200271" y="0"/>
                </a:cubicBezTo>
                <a:cubicBezTo>
                  <a:pt x="9201576" y="250211"/>
                  <a:pt x="9196595" y="292403"/>
                  <a:pt x="9200271" y="546321"/>
                </a:cubicBezTo>
                <a:cubicBezTo>
                  <a:pt x="9203947" y="800239"/>
                  <a:pt x="9213739" y="957848"/>
                  <a:pt x="9200271" y="1270514"/>
                </a:cubicBezTo>
                <a:cubicBezTo>
                  <a:pt x="9186803" y="1583180"/>
                  <a:pt x="9173896" y="1596943"/>
                  <a:pt x="9200271" y="1905771"/>
                </a:cubicBezTo>
                <a:cubicBezTo>
                  <a:pt x="9226646" y="2214599"/>
                  <a:pt x="9210791" y="2388833"/>
                  <a:pt x="9200271" y="2541027"/>
                </a:cubicBezTo>
                <a:cubicBezTo>
                  <a:pt x="9189751" y="2693221"/>
                  <a:pt x="9206824" y="3001922"/>
                  <a:pt x="9200271" y="3176284"/>
                </a:cubicBezTo>
                <a:cubicBezTo>
                  <a:pt x="9193718" y="3350646"/>
                  <a:pt x="9191121" y="3590967"/>
                  <a:pt x="9200271" y="3856009"/>
                </a:cubicBezTo>
                <a:cubicBezTo>
                  <a:pt x="9209421" y="4121051"/>
                  <a:pt x="9208344" y="4266873"/>
                  <a:pt x="9200271" y="4446798"/>
                </a:cubicBezTo>
                <a:cubicBezTo>
                  <a:pt x="9069316" y="4436433"/>
                  <a:pt x="8911570" y="4431303"/>
                  <a:pt x="8819117" y="4446798"/>
                </a:cubicBezTo>
                <a:cubicBezTo>
                  <a:pt x="8726664" y="4462293"/>
                  <a:pt x="8357261" y="4445398"/>
                  <a:pt x="7977949" y="4446798"/>
                </a:cubicBezTo>
                <a:cubicBezTo>
                  <a:pt x="7598637" y="4448198"/>
                  <a:pt x="7583080" y="4414726"/>
                  <a:pt x="7320787" y="4446798"/>
                </a:cubicBezTo>
                <a:cubicBezTo>
                  <a:pt x="7058494" y="4478870"/>
                  <a:pt x="6986765" y="4430045"/>
                  <a:pt x="6663625" y="4446798"/>
                </a:cubicBezTo>
                <a:cubicBezTo>
                  <a:pt x="6340485" y="4463551"/>
                  <a:pt x="6327345" y="4469866"/>
                  <a:pt x="6006463" y="4446798"/>
                </a:cubicBezTo>
                <a:cubicBezTo>
                  <a:pt x="5685581" y="4423730"/>
                  <a:pt x="5733698" y="4467500"/>
                  <a:pt x="5533306" y="4446798"/>
                </a:cubicBezTo>
                <a:cubicBezTo>
                  <a:pt x="5332914" y="4426096"/>
                  <a:pt x="4956565" y="4463823"/>
                  <a:pt x="4692138" y="4446798"/>
                </a:cubicBezTo>
                <a:cubicBezTo>
                  <a:pt x="4427711" y="4429773"/>
                  <a:pt x="4332664" y="4453851"/>
                  <a:pt x="4126979" y="4446798"/>
                </a:cubicBezTo>
                <a:cubicBezTo>
                  <a:pt x="3921294" y="4439745"/>
                  <a:pt x="3723788" y="4447319"/>
                  <a:pt x="3561819" y="4446798"/>
                </a:cubicBezTo>
                <a:cubicBezTo>
                  <a:pt x="3399850" y="4446277"/>
                  <a:pt x="3178062" y="4463648"/>
                  <a:pt x="2996660" y="4446798"/>
                </a:cubicBezTo>
                <a:cubicBezTo>
                  <a:pt x="2815258" y="4429948"/>
                  <a:pt x="2718733" y="4429426"/>
                  <a:pt x="2523503" y="4446798"/>
                </a:cubicBezTo>
                <a:cubicBezTo>
                  <a:pt x="2328273" y="4464170"/>
                  <a:pt x="2329410" y="4429877"/>
                  <a:pt x="2142349" y="4446798"/>
                </a:cubicBezTo>
                <a:cubicBezTo>
                  <a:pt x="1955288" y="4463719"/>
                  <a:pt x="1830807" y="4430039"/>
                  <a:pt x="1669192" y="4446798"/>
                </a:cubicBezTo>
                <a:cubicBezTo>
                  <a:pt x="1507577" y="4463557"/>
                  <a:pt x="1267995" y="4441476"/>
                  <a:pt x="1012030" y="4446798"/>
                </a:cubicBezTo>
                <a:cubicBezTo>
                  <a:pt x="756065" y="4452120"/>
                  <a:pt x="349063" y="4405829"/>
                  <a:pt x="0" y="4446798"/>
                </a:cubicBezTo>
                <a:cubicBezTo>
                  <a:pt x="-21413" y="4262994"/>
                  <a:pt x="-9403" y="4152167"/>
                  <a:pt x="0" y="3944945"/>
                </a:cubicBezTo>
                <a:cubicBezTo>
                  <a:pt x="9403" y="3737723"/>
                  <a:pt x="-18689" y="3464974"/>
                  <a:pt x="0" y="3265220"/>
                </a:cubicBezTo>
                <a:cubicBezTo>
                  <a:pt x="18689" y="3065467"/>
                  <a:pt x="-26448" y="2951768"/>
                  <a:pt x="0" y="2718899"/>
                </a:cubicBezTo>
                <a:cubicBezTo>
                  <a:pt x="26448" y="2486030"/>
                  <a:pt x="13128" y="2312931"/>
                  <a:pt x="0" y="2083642"/>
                </a:cubicBezTo>
                <a:cubicBezTo>
                  <a:pt x="-13128" y="1854353"/>
                  <a:pt x="-30175" y="1546552"/>
                  <a:pt x="0" y="1359450"/>
                </a:cubicBezTo>
                <a:cubicBezTo>
                  <a:pt x="30175" y="1172348"/>
                  <a:pt x="-21304" y="976284"/>
                  <a:pt x="0" y="857597"/>
                </a:cubicBezTo>
                <a:cubicBezTo>
                  <a:pt x="21304" y="738910"/>
                  <a:pt x="-26442" y="32441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285479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66682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801</Words>
  <Application>Microsoft Office PowerPoint</Application>
  <PresentationFormat>Widescreen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Ink Free</vt:lpstr>
      <vt:lpstr>Office Theme</vt:lpstr>
      <vt:lpstr>PowerPoint Presentation</vt:lpstr>
      <vt:lpstr>Agenda</vt:lpstr>
      <vt:lpstr>What is Selenium?</vt:lpstr>
      <vt:lpstr>The Selenium Suite of Tools</vt:lpstr>
      <vt:lpstr>Deep Dive: Selenium WebDriver</vt:lpstr>
      <vt:lpstr>How WebDriver Works: The Architecture</vt:lpstr>
      <vt:lpstr>Finding Elements: The Power of Locators</vt:lpstr>
      <vt:lpstr>Interacting with Elements: Essential Commands</vt:lpstr>
      <vt:lpstr>Code Examples</vt:lpstr>
      <vt:lpstr>Structuring Tests: Page Object Model (POM)</vt:lpstr>
      <vt:lpstr>Advantages &amp; 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Mriganka Patra</dc:creator>
  <cp:lastModifiedBy>Mriganka Patra</cp:lastModifiedBy>
  <cp:revision>31</cp:revision>
  <dcterms:created xsi:type="dcterms:W3CDTF">2025-07-02T16:43:26Z</dcterms:created>
  <dcterms:modified xsi:type="dcterms:W3CDTF">2025-07-02T17:37:56Z</dcterms:modified>
</cp:coreProperties>
</file>